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sldIdLst>
    <p:sldId id="256" r:id="rId2"/>
    <p:sldId id="268" r:id="rId3"/>
    <p:sldId id="267" r:id="rId4"/>
    <p:sldId id="259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73"/>
    <p:restoredTop sz="94774"/>
  </p:normalViewPr>
  <p:slideViewPr>
    <p:cSldViewPr snapToGrid="0" snapToObjects="1">
      <p:cViewPr varScale="1">
        <p:scale>
          <a:sx n="152" d="100"/>
          <a:sy n="152" d="100"/>
        </p:scale>
        <p:origin x="1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6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94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1236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81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70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7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23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5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0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8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0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6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4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1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0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57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A08F5-537F-3047-9C1D-5AA16C64C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853" b="37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63056-C7D3-BC5C-2B29-1C2C3F5D0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GB" sz="4200" b="1"/>
              <a:t>Project: </a:t>
            </a:r>
            <a:br>
              <a:rPr lang="en-GB" sz="4200" b="1"/>
            </a:br>
            <a:r>
              <a:rPr lang="en-GB" sz="4200" b="1"/>
              <a:t>Java and Web Development (DLBCSPJWD01)</a:t>
            </a:r>
            <a:endParaRPr lang="en-DE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37A1D-B19B-5362-CFBF-BE78F491A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webdeveloperleysan</a:t>
            </a:r>
            <a:r>
              <a:rPr lang="en-GB" dirty="0"/>
              <a:t>/</a:t>
            </a:r>
            <a:r>
              <a:rPr lang="en-GB" dirty="0" err="1"/>
              <a:t>IuLeysanApp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020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sz="3600" dirty="0">
                <a:solidFill>
                  <a:srgbClr val="FFFFFF"/>
                </a:solidFill>
                <a:effectLst/>
              </a:rPr>
              <a:t>The purpose of the web application 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C58EC-80F4-8A6B-4CEF-17857ABB1688}"/>
              </a:ext>
            </a:extLst>
          </p:cNvPr>
          <p:cNvSpPr txBox="1"/>
          <p:nvPr/>
        </p:nvSpPr>
        <p:spPr>
          <a:xfrm>
            <a:off x="498764" y="1588656"/>
            <a:ext cx="10801927" cy="48474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 prstMaterial="softEdge">
              <a:bevelT w="38100" h="38100"/>
            </a:sp3d>
          </a:bodyPr>
          <a:lstStyle/>
          <a:p>
            <a:pPr marL="36900" indent="0">
              <a:buNone/>
            </a:pPr>
            <a:r>
              <a:rPr lang="en-DE" sz="2400" u="sng" dirty="0">
                <a:solidFill>
                  <a:schemeClr val="bg1"/>
                </a:solidFill>
              </a:rPr>
              <a:t>This is a</a:t>
            </a:r>
            <a:r>
              <a:rPr lang="en-DE" sz="2400" u="sng" dirty="0">
                <a:ln>
                  <a:noFill/>
                </a:ln>
                <a:solidFill>
                  <a:schemeClr val="bg1"/>
                </a:solidFill>
              </a:rPr>
              <a:t> </a:t>
            </a:r>
            <a:r>
              <a:rPr lang="en-GB" sz="2400" u="sng" dirty="0">
                <a:ln>
                  <a:noFill/>
                </a:ln>
                <a:solidFill>
                  <a:schemeClr val="bg1"/>
                </a:solidFill>
              </a:rPr>
              <a:t>blogging platform </a:t>
            </a:r>
            <a:r>
              <a:rPr lang="en-DE" sz="2400" u="sng" dirty="0">
                <a:ln>
                  <a:noFill/>
                </a:ln>
                <a:solidFill>
                  <a:schemeClr val="bg1"/>
                </a:solidFill>
              </a:rPr>
              <a:t>where students exchange information by:</a:t>
            </a:r>
            <a:endParaRPr lang="en-DE" sz="2400" dirty="0">
              <a:ln>
                <a:noFill/>
              </a:ln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writing articles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e</a:t>
            </a:r>
            <a:r>
              <a:rPr lang="en-DE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ditting articles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“favourite” the articles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follow the interesting authors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upload profile picture </a:t>
            </a:r>
            <a:r>
              <a:rPr lang="en-GB" sz="24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(added in phase 2)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search article by popular tag </a:t>
            </a:r>
            <a:r>
              <a:rPr lang="en-GB" sz="240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(added in phase 2)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page pagination </a:t>
            </a:r>
            <a:r>
              <a:rPr lang="en-GB" sz="240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(added in phase 2)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to do all the above, user need to pass authorization (sign in and sign up buttons)</a:t>
            </a:r>
          </a:p>
        </p:txBody>
      </p:sp>
    </p:spTree>
    <p:extLst>
      <p:ext uri="{BB962C8B-B14F-4D97-AF65-F5344CB8AC3E}">
        <p14:creationId xmlns:p14="http://schemas.microsoft.com/office/powerpoint/2010/main" val="29566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Architecture diagram 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49134AA-30C7-951C-3639-E9FFEB3A9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648" y="1917058"/>
            <a:ext cx="6539707" cy="4496049"/>
          </a:xfrm>
        </p:spPr>
      </p:pic>
    </p:spTree>
    <p:extLst>
      <p:ext uri="{BB962C8B-B14F-4D97-AF65-F5344CB8AC3E}">
        <p14:creationId xmlns:p14="http://schemas.microsoft.com/office/powerpoint/2010/main" val="232999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9E168A1-8406-A809-74B0-8B16E7F6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" y="-11746"/>
            <a:ext cx="12185399" cy="733199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Technology</a:t>
            </a:r>
            <a:r>
              <a:rPr lang="en-GB" dirty="0">
                <a:effectLst/>
              </a:rPr>
              <a:t> </a:t>
            </a:r>
            <a:endParaRPr lang="en-DE" dirty="0">
              <a:solidFill>
                <a:schemeClr val="tx1"/>
              </a:solidFill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39E16740-2C14-8058-0F79-C459CCA98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50221"/>
              </p:ext>
            </p:extLst>
          </p:nvPr>
        </p:nvGraphicFramePr>
        <p:xfrm>
          <a:off x="318782" y="822121"/>
          <a:ext cx="11652308" cy="5828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714">
                  <a:extLst>
                    <a:ext uri="{9D8B030D-6E8A-4147-A177-3AD203B41FA5}">
                      <a16:colId xmlns:a16="http://schemas.microsoft.com/office/drawing/2014/main" val="979129439"/>
                    </a:ext>
                  </a:extLst>
                </a:gridCol>
                <a:gridCol w="10106594">
                  <a:extLst>
                    <a:ext uri="{9D8B030D-6E8A-4147-A177-3AD203B41FA5}">
                      <a16:colId xmlns:a16="http://schemas.microsoft.com/office/drawing/2014/main" val="3440223692"/>
                    </a:ext>
                  </a:extLst>
                </a:gridCol>
              </a:tblGrid>
              <a:tr h="371992">
                <a:tc gridSpan="2">
                  <a:txBody>
                    <a:bodyPr/>
                    <a:lstStyle/>
                    <a:p>
                      <a:pPr algn="ctr"/>
                      <a:r>
                        <a:rPr lang="en-GB" b="1" u="sng" dirty="0">
                          <a:solidFill>
                            <a:schemeClr val="bg1"/>
                          </a:solidFill>
                          <a:effectLst/>
                        </a:rPr>
                        <a:t>Frontend</a:t>
                      </a:r>
                      <a:endParaRPr lang="en-DE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83407"/>
                  </a:ext>
                </a:extLst>
              </a:tr>
              <a:tr h="8863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HTML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 Angular HTML template renders a view, or user interface, in the browser, just like regular HTML, but with a lot more functionality. 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86544"/>
                  </a:ext>
                </a:extLst>
              </a:tr>
              <a:tr h="6179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CSS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It is essentially a language that is responsible for describing the appearance of an HTML document. CSS allows to format it and make it more appealing.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374691"/>
                  </a:ext>
                </a:extLst>
              </a:tr>
              <a:tr h="4392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Bootstrap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A free HTML/CSS/JavaScript framework for quickly creating an adaptive website design.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053038"/>
                  </a:ext>
                </a:extLst>
              </a:tr>
              <a:tr h="6459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Angular CLI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 It is the official command-line interface used in the Angular ecosystem. Its purpose is to simplify the creation of high-quality applications. 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720127"/>
                  </a:ext>
                </a:extLst>
              </a:tr>
              <a:tr h="6509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TypeScript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It is a primary language for Angular development. It is a superset of JavaScript with design-time support for type safety and tooling. 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599608"/>
                  </a:ext>
                </a:extLst>
              </a:tr>
              <a:tr h="6509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Node.js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 this project I used Node.js to install the Angular CLI on my local system (requirements of Angular). </a:t>
                      </a:r>
                      <a:r>
                        <a:rPr lang="en-DE" dirty="0">
                          <a:solidFill>
                            <a:schemeClr val="bg1"/>
                          </a:solidFill>
                        </a:rPr>
                        <a:t>Here 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Node.js </a:t>
                      </a:r>
                      <a:r>
                        <a:rPr lang="en-DE" dirty="0">
                          <a:solidFill>
                            <a:schemeClr val="bg1"/>
                          </a:solidFill>
                        </a:rPr>
                        <a:t>is only frontend, because for the backend I use a public API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47401"/>
                  </a:ext>
                </a:extLst>
              </a:tr>
              <a:tr h="6509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NgRx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</a:t>
                      </a:r>
                      <a:r>
                        <a:rPr lang="en-DE" dirty="0"/>
                        <a:t>t is </a:t>
                      </a:r>
                      <a:r>
                        <a:rPr lang="en-GB" dirty="0"/>
                        <a:t>Redux template, it gives features that make debugging easier and simple functions to handle state changes 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44022"/>
                  </a:ext>
                </a:extLst>
              </a:tr>
              <a:tr h="380348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u="sng" dirty="0">
                          <a:solidFill>
                            <a:schemeClr val="bg1"/>
                          </a:solidFill>
                          <a:effectLst/>
                        </a:rPr>
                        <a:t>Backend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00198"/>
                  </a:ext>
                </a:extLst>
              </a:tr>
              <a:tr h="51187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solidFill>
                            <a:schemeClr val="bg1"/>
                          </a:solidFill>
                          <a:effectLst/>
                        </a:rPr>
                        <a:t>RealWorld</a:t>
                      </a:r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 API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solidFill>
                            <a:schemeClr val="bg1"/>
                          </a:solidFill>
                        </a:rPr>
                        <a:t>public API, 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ready-made backend with rest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supporting all necessary functionality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8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49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Screenshots of web app with explanations </a:t>
            </a:r>
            <a:endParaRPr lang="en-DE" dirty="0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F18DD248-8179-D695-2FE1-C2A4B7253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376" y="2525379"/>
            <a:ext cx="3778259" cy="3165206"/>
          </a:xfr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77F2DA-7FB4-9A91-B813-16406553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94" y="2525379"/>
            <a:ext cx="3778259" cy="2602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A4301-5642-3DD4-F053-C39E10CAA50E}"/>
              </a:ext>
            </a:extLst>
          </p:cNvPr>
          <p:cNvSpPr txBox="1"/>
          <p:nvPr/>
        </p:nvSpPr>
        <p:spPr>
          <a:xfrm>
            <a:off x="3509554" y="1468729"/>
            <a:ext cx="856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 unreristered user sees the folowing web application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5E6BC-2D5C-F3E5-9A66-68C19EEADA12}"/>
              </a:ext>
            </a:extLst>
          </p:cNvPr>
          <p:cNvSpPr txBox="1"/>
          <p:nvPr/>
        </p:nvSpPr>
        <p:spPr>
          <a:xfrm>
            <a:off x="10267406" y="3021874"/>
            <a:ext cx="1532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Backend errors are shown here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A87671-CD27-648A-D027-9EA9941B31E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692640" y="3314262"/>
            <a:ext cx="574766" cy="1147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0A187E-0A94-252B-2ED2-963905C90786}"/>
              </a:ext>
            </a:extLst>
          </p:cNvPr>
          <p:cNvSpPr txBox="1"/>
          <p:nvPr/>
        </p:nvSpPr>
        <p:spPr>
          <a:xfrm>
            <a:off x="5090054" y="3429000"/>
            <a:ext cx="2142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Possible to see popular tags and articles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EC7B3-9541-051F-FB90-F8D9F6D27633}"/>
              </a:ext>
            </a:extLst>
          </p:cNvPr>
          <p:cNvCxnSpPr/>
          <p:nvPr/>
        </p:nvCxnSpPr>
        <p:spPr>
          <a:xfrm flipH="1">
            <a:off x="4467497" y="4023360"/>
            <a:ext cx="496389" cy="165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696CAC-5F7C-47E4-DF2A-2F7B6045A7BA}"/>
              </a:ext>
            </a:extLst>
          </p:cNvPr>
          <p:cNvCxnSpPr/>
          <p:nvPr/>
        </p:nvCxnSpPr>
        <p:spPr>
          <a:xfrm flipH="1">
            <a:off x="2804160" y="4188823"/>
            <a:ext cx="2285894" cy="59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8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Screenshots of web app with explanations </a:t>
            </a:r>
            <a:endParaRPr lang="en-DE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DE46E6-21D1-EFB1-681F-9AD98821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52" y="2117052"/>
            <a:ext cx="5646194" cy="4094076"/>
          </a:xfrm>
          <a:prstGeom prst="rect">
            <a:avLst/>
          </a:prstGeom>
        </p:spPr>
      </p:pic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21758-4F4A-51E3-B5AD-BB80704D6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364" y="2117052"/>
            <a:ext cx="5272729" cy="338922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0A8DC7-91D2-0120-8B48-3FD2D2EB7896}"/>
              </a:ext>
            </a:extLst>
          </p:cNvPr>
          <p:cNvSpPr txBox="1"/>
          <p:nvPr/>
        </p:nvSpPr>
        <p:spPr>
          <a:xfrm>
            <a:off x="1795604" y="1636567"/>
            <a:ext cx="356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Page for establishing a new article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91B05-F668-8E4E-FACE-689B291782E3}"/>
              </a:ext>
            </a:extLst>
          </p:cNvPr>
          <p:cNvSpPr txBox="1"/>
          <p:nvPr/>
        </p:nvSpPr>
        <p:spPr>
          <a:xfrm>
            <a:off x="8087547" y="1747720"/>
            <a:ext cx="21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Settings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CE876-10E4-83EC-4388-8CDF12E1C591}"/>
              </a:ext>
            </a:extLst>
          </p:cNvPr>
          <p:cNvSpPr txBox="1"/>
          <p:nvPr/>
        </p:nvSpPr>
        <p:spPr>
          <a:xfrm>
            <a:off x="5016137" y="1236245"/>
            <a:ext cx="431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</a:t>
            </a:r>
            <a:r>
              <a:rPr lang="en-DE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fter successful registration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3AB4A-6168-2B7D-DCDB-14089ABA76EE}"/>
              </a:ext>
            </a:extLst>
          </p:cNvPr>
          <p:cNvSpPr txBox="1"/>
          <p:nvPr/>
        </p:nvSpPr>
        <p:spPr>
          <a:xfrm>
            <a:off x="10096963" y="2443861"/>
            <a:ext cx="214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</a:t>
            </a:r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dd link for a photo</a:t>
            </a:r>
          </a:p>
          <a:p>
            <a:endParaRPr lang="en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60E853-B132-DCA5-58C0-CEA23010FDF9}"/>
              </a:ext>
            </a:extLst>
          </p:cNvPr>
          <p:cNvCxnSpPr>
            <a:cxnSpLocks/>
          </p:cNvCxnSpPr>
          <p:nvPr/>
        </p:nvCxnSpPr>
        <p:spPr>
          <a:xfrm flipH="1">
            <a:off x="9765537" y="2666166"/>
            <a:ext cx="331426" cy="15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1E733D-EEB6-7614-1FFF-838D2F8A8F67}"/>
              </a:ext>
            </a:extLst>
          </p:cNvPr>
          <p:cNvSpPr txBox="1"/>
          <p:nvPr/>
        </p:nvSpPr>
        <p:spPr>
          <a:xfrm>
            <a:off x="6104707" y="2967335"/>
            <a:ext cx="2142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Change/ add username</a:t>
            </a:r>
          </a:p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faculty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804076-0807-D81E-AC7F-0AE4B646D3E9}"/>
              </a:ext>
            </a:extLst>
          </p:cNvPr>
          <p:cNvCxnSpPr/>
          <p:nvPr/>
        </p:nvCxnSpPr>
        <p:spPr>
          <a:xfrm>
            <a:off x="7271657" y="3429000"/>
            <a:ext cx="488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DD3C5F-E9C8-470E-919C-581AD7C07F26}"/>
              </a:ext>
            </a:extLst>
          </p:cNvPr>
          <p:cNvCxnSpPr/>
          <p:nvPr/>
        </p:nvCxnSpPr>
        <p:spPr>
          <a:xfrm>
            <a:off x="7175861" y="3767809"/>
            <a:ext cx="584179" cy="12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7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Screenshots of web app with explanations </a:t>
            </a:r>
            <a:endParaRPr lang="en-DE" dirty="0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264650E-1DD4-E604-AEF7-C4BCDB1FD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611" y="1836774"/>
            <a:ext cx="4587783" cy="3587405"/>
          </a:xfr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952D60A-A53D-54ED-644D-FF4063D1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89" y="1787802"/>
            <a:ext cx="6254005" cy="4065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22DE23-C668-0F6A-6670-F152EEBF7C8D}"/>
              </a:ext>
            </a:extLst>
          </p:cNvPr>
          <p:cNvSpPr txBox="1"/>
          <p:nvPr/>
        </p:nvSpPr>
        <p:spPr>
          <a:xfrm>
            <a:off x="435429" y="1328500"/>
            <a:ext cx="484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User page with possibility to edit profile settings: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2220F0-A35A-BD42-FC3F-AAA246DA27B1}"/>
              </a:ext>
            </a:extLst>
          </p:cNvPr>
          <p:cNvCxnSpPr/>
          <p:nvPr/>
        </p:nvCxnSpPr>
        <p:spPr>
          <a:xfrm flipV="1">
            <a:off x="2490651" y="2926080"/>
            <a:ext cx="3125338" cy="109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0AD05E-0571-32E6-37AA-C5086CAC1DA6}"/>
              </a:ext>
            </a:extLst>
          </p:cNvPr>
          <p:cNvSpPr txBox="1"/>
          <p:nvPr/>
        </p:nvSpPr>
        <p:spPr>
          <a:xfrm>
            <a:off x="5624698" y="1347562"/>
            <a:ext cx="594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Article page with possibility to edit and delete article:</a:t>
            </a:r>
          </a:p>
        </p:txBody>
      </p:sp>
    </p:spTree>
    <p:extLst>
      <p:ext uri="{BB962C8B-B14F-4D97-AF65-F5344CB8AC3E}">
        <p14:creationId xmlns:p14="http://schemas.microsoft.com/office/powerpoint/2010/main" val="121982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Screenshots of web app with explanations </a:t>
            </a:r>
            <a:endParaRPr lang="en-DE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0E79643-5DC3-4A27-6D5B-6E38A34DE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31" y="1857789"/>
            <a:ext cx="4377621" cy="3714750"/>
          </a:xfr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EFF7B0BE-34B4-1DB4-BAF7-C5EA9062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183" y="1866718"/>
            <a:ext cx="6083086" cy="4673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A8EAC6-A965-11FD-E3C6-CC8AB1747EDF}"/>
              </a:ext>
            </a:extLst>
          </p:cNvPr>
          <p:cNvSpPr txBox="1"/>
          <p:nvPr/>
        </p:nvSpPr>
        <p:spPr>
          <a:xfrm>
            <a:off x="359782" y="1285461"/>
            <a:ext cx="448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Page of the other user with possibility to follow him/her and check his/her articles: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5BA0D-F505-B6CD-DEC4-52183074BE47}"/>
              </a:ext>
            </a:extLst>
          </p:cNvPr>
          <p:cNvSpPr txBox="1"/>
          <p:nvPr/>
        </p:nvSpPr>
        <p:spPr>
          <a:xfrm>
            <a:off x="5685183" y="1347996"/>
            <a:ext cx="337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Home page after registration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5B830-06FD-F6BB-C7E8-12F6F3A2ED30}"/>
              </a:ext>
            </a:extLst>
          </p:cNvPr>
          <p:cNvSpPr txBox="1"/>
          <p:nvPr/>
        </p:nvSpPr>
        <p:spPr>
          <a:xfrm>
            <a:off x="6650633" y="6286910"/>
            <a:ext cx="21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Pagination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DCD00-3C92-B545-7AB3-ECE3A45FE1C4}"/>
              </a:ext>
            </a:extLst>
          </p:cNvPr>
          <p:cNvSpPr txBox="1"/>
          <p:nvPr/>
        </p:nvSpPr>
        <p:spPr>
          <a:xfrm>
            <a:off x="8174633" y="4820675"/>
            <a:ext cx="21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</a:t>
            </a:r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opular tag pushed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BFE83-732E-08B9-F5DE-1B07EB732F5D}"/>
              </a:ext>
            </a:extLst>
          </p:cNvPr>
          <p:cNvSpPr txBox="1"/>
          <p:nvPr/>
        </p:nvSpPr>
        <p:spPr>
          <a:xfrm>
            <a:off x="4699738" y="3965394"/>
            <a:ext cx="279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</a:t>
            </a:r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ere are followed authors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EDDA1E-6DA2-0C6A-7DD8-4305321DD54C}"/>
              </a:ext>
            </a:extLst>
          </p:cNvPr>
          <p:cNvCxnSpPr>
            <a:cxnSpLocks/>
          </p:cNvCxnSpPr>
          <p:nvPr/>
        </p:nvCxnSpPr>
        <p:spPr>
          <a:xfrm flipH="1" flipV="1">
            <a:off x="7644031" y="4484914"/>
            <a:ext cx="530602" cy="52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AC7624-F5FC-4310-CC9D-1F8CB5604BAE}"/>
              </a:ext>
            </a:extLst>
          </p:cNvPr>
          <p:cNvCxnSpPr/>
          <p:nvPr/>
        </p:nvCxnSpPr>
        <p:spPr>
          <a:xfrm flipH="1">
            <a:off x="6252754" y="6357257"/>
            <a:ext cx="397879" cy="7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7D240-6302-1FE3-897B-DA98B3D568EE}"/>
              </a:ext>
            </a:extLst>
          </p:cNvPr>
          <p:cNvCxnSpPr>
            <a:cxnSpLocks/>
          </p:cNvCxnSpPr>
          <p:nvPr/>
        </p:nvCxnSpPr>
        <p:spPr>
          <a:xfrm flipV="1">
            <a:off x="9962606" y="4460558"/>
            <a:ext cx="176868" cy="44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C2177A-D293-E3F0-7C4C-D7C1514BBA46}"/>
              </a:ext>
            </a:extLst>
          </p:cNvPr>
          <p:cNvCxnSpPr/>
          <p:nvPr/>
        </p:nvCxnSpPr>
        <p:spPr>
          <a:xfrm>
            <a:off x="5512526" y="4267200"/>
            <a:ext cx="426720" cy="67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BA2632-3B1A-A822-BE97-C467D015CDD9}"/>
              </a:ext>
            </a:extLst>
          </p:cNvPr>
          <p:cNvSpPr txBox="1"/>
          <p:nvPr/>
        </p:nvSpPr>
        <p:spPr>
          <a:xfrm>
            <a:off x="8087547" y="1747720"/>
            <a:ext cx="21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Settings page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F86158-9AED-500A-5348-06CD8D505BA1}"/>
              </a:ext>
            </a:extLst>
          </p:cNvPr>
          <p:cNvSpPr txBox="1"/>
          <p:nvPr/>
        </p:nvSpPr>
        <p:spPr>
          <a:xfrm>
            <a:off x="3432816" y="2319454"/>
            <a:ext cx="250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Follow/Unfollow button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C7336E-C082-98A7-A5DA-22726A882067}"/>
              </a:ext>
            </a:extLst>
          </p:cNvPr>
          <p:cNvCxnSpPr/>
          <p:nvPr/>
        </p:nvCxnSpPr>
        <p:spPr>
          <a:xfrm flipH="1">
            <a:off x="4162697" y="2688786"/>
            <a:ext cx="775063" cy="19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32AC7A-0E4F-79C7-F9C5-026D4F1933F6}"/>
              </a:ext>
            </a:extLst>
          </p:cNvPr>
          <p:cNvSpPr txBox="1"/>
          <p:nvPr/>
        </p:nvSpPr>
        <p:spPr>
          <a:xfrm>
            <a:off x="2239742" y="3147337"/>
            <a:ext cx="311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</a:t>
            </a:r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ll posts of the user of interest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11610B6-D591-706B-F823-CFC2B38B68CF}"/>
              </a:ext>
            </a:extLst>
          </p:cNvPr>
          <p:cNvCxnSpPr>
            <a:stCxn id="44" idx="1"/>
          </p:cNvCxnSpPr>
          <p:nvPr/>
        </p:nvCxnSpPr>
        <p:spPr>
          <a:xfrm flipH="1">
            <a:off x="1409176" y="3332003"/>
            <a:ext cx="830566" cy="9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52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4731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W</a:t>
            </a:r>
            <a:r>
              <a:rPr lang="en-GB">
                <a:solidFill>
                  <a:schemeClr val="tx1"/>
                </a:solidFill>
                <a:effectLst/>
              </a:rPr>
              <a:t>eb </a:t>
            </a:r>
            <a:r>
              <a:rPr lang="en-GB" dirty="0">
                <a:solidFill>
                  <a:schemeClr val="tx1"/>
                </a:solidFill>
                <a:effectLst/>
              </a:rPr>
              <a:t>application  video</a:t>
            </a:r>
          </a:p>
        </p:txBody>
      </p:sp>
      <p:pic>
        <p:nvPicPr>
          <p:cNvPr id="6" name="LeysanMagnusPresentation.mov" descr="LeysanMagnusPresentation.mov">
            <a:hlinkClick r:id="" action="ppaction://media"/>
            <a:extLst>
              <a:ext uri="{FF2B5EF4-FFF2-40B4-BE49-F238E27FC236}">
                <a16:creationId xmlns:a16="http://schemas.microsoft.com/office/drawing/2014/main" id="{ACB91293-00F6-C3DF-A856-E944C48509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960" y="969103"/>
            <a:ext cx="10189900" cy="5673178"/>
          </a:xfrm>
        </p:spPr>
      </p:pic>
    </p:spTree>
    <p:extLst>
      <p:ext uri="{BB962C8B-B14F-4D97-AF65-F5344CB8AC3E}">
        <p14:creationId xmlns:p14="http://schemas.microsoft.com/office/powerpoint/2010/main" val="37151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10232</TotalTime>
  <Words>441</Words>
  <Application>Microsoft Macintosh PowerPoint</Application>
  <PresentationFormat>Widescreen</PresentationFormat>
  <Paragraphs>56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Dubai</vt:lpstr>
      <vt:lpstr>Georgia Pro</vt:lpstr>
      <vt:lpstr>Wingdings</vt:lpstr>
      <vt:lpstr>Wingdings 2</vt:lpstr>
      <vt:lpstr>SlateVTI</vt:lpstr>
      <vt:lpstr>Project:  Java and Web Development (DLBCSPJWD01)</vt:lpstr>
      <vt:lpstr>The purpose of the web application </vt:lpstr>
      <vt:lpstr>Architecture diagram </vt:lpstr>
      <vt:lpstr>Technology </vt:lpstr>
      <vt:lpstr>Screenshots of web app with explanations </vt:lpstr>
      <vt:lpstr>Screenshots of web app with explanations </vt:lpstr>
      <vt:lpstr>Screenshots of web app with explanations </vt:lpstr>
      <vt:lpstr>Screenshots of web app with explanations </vt:lpstr>
      <vt:lpstr>Web application 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 Java and Web Development (DLBCSPJWD01)</dc:title>
  <dc:creator>Leysan Valiullina</dc:creator>
  <cp:lastModifiedBy>Leysan Magnus</cp:lastModifiedBy>
  <cp:revision>8</cp:revision>
  <dcterms:created xsi:type="dcterms:W3CDTF">2022-06-27T07:31:12Z</dcterms:created>
  <dcterms:modified xsi:type="dcterms:W3CDTF">2022-07-26T15:48:47Z</dcterms:modified>
</cp:coreProperties>
</file>